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7" roundtripDataSignature="AMtx7mg7rGlU5P8N55KXfrFBbRP7/OvwW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5" name="Google Shape;45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3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" name="Google Shape;48;p13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3" name="Google Shape;13;p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4" name="Google Shape;1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7" name="Google Shape;17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" name="Google Shape;20;p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7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" name="Google Shape;29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9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0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6" name="Google Shape;36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1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0" name="Google Shape;40;p11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1" name="Google Shape;41;p11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malfaro2.github.io" TargetMode="External"/><Relationship Id="rId4" Type="http://schemas.openxmlformats.org/officeDocument/2006/relationships/hyperlink" Target="https://datacarpentry.org/r-socialsci/" TargetMode="External"/><Relationship Id="rId11" Type="http://schemas.openxmlformats.org/officeDocument/2006/relationships/image" Target="../media/image2.png"/><Relationship Id="rId10" Type="http://schemas.openxmlformats.org/officeDocument/2006/relationships/image" Target="../media/image1.png"/><Relationship Id="rId9" Type="http://schemas.openxmlformats.org/officeDocument/2006/relationships/image" Target="../media/image4.png"/><Relationship Id="rId5" Type="http://schemas.openxmlformats.org/officeDocument/2006/relationships/hyperlink" Target="https://malfaro2.github.io/Pretoria_R/" TargetMode="External"/><Relationship Id="rId6" Type="http://schemas.openxmlformats.org/officeDocument/2006/relationships/hyperlink" Target="https://malfaro2.github.io/Pretoria_R/" TargetMode="External"/><Relationship Id="rId7" Type="http://schemas.openxmlformats.org/officeDocument/2006/relationships/hyperlink" Target="https://malfaro2.github.io/Pretoria_R/" TargetMode="External"/><Relationship Id="rId8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/>
          <p:nvPr/>
        </p:nvSpPr>
        <p:spPr>
          <a:xfrm>
            <a:off x="720475" y="532175"/>
            <a:ext cx="7444500" cy="13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en" sz="26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R for Social Scientists</a:t>
            </a:r>
            <a:endParaRPr b="1" i="0" sz="26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0" i="0" lang="en" sz="26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CODATA-RDA Research Data Science Schools - </a:t>
            </a:r>
            <a:r>
              <a:rPr lang="en" sz="2600">
                <a:latin typeface="Verdana"/>
                <a:ea typeface="Verdana"/>
                <a:cs typeface="Verdana"/>
                <a:sym typeface="Verdana"/>
              </a:rPr>
              <a:t>Trieste</a:t>
            </a:r>
            <a:r>
              <a:rPr b="0" i="0" lang="en" sz="26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2021</a:t>
            </a:r>
            <a:endParaRPr b="0" i="0" sz="26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5" name="Google Shape;55;p1"/>
          <p:cNvSpPr txBox="1"/>
          <p:nvPr/>
        </p:nvSpPr>
        <p:spPr>
          <a:xfrm>
            <a:off x="738950" y="2319425"/>
            <a:ext cx="47382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Materials:</a:t>
            </a:r>
            <a:endParaRPr b="0" i="0" sz="14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About the Instructor:</a:t>
            </a:r>
            <a:endParaRPr b="0" i="0" sz="14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sng" cap="none" strike="noStrike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3"/>
              </a:rPr>
              <a:t>https://malfaro2.github.io</a:t>
            </a:r>
            <a:endParaRPr b="0" i="0" sz="14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Class Notes:</a:t>
            </a:r>
            <a:endParaRPr b="0" i="0" sz="14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sng" cap="none" strike="noStrike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4"/>
              </a:rPr>
              <a:t>https://datacarpentry.org/r-socialsci/</a:t>
            </a:r>
            <a:endParaRPr b="0" i="0" sz="14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Video Recordings Summary: </a:t>
            </a:r>
            <a:endParaRPr b="0" i="0" sz="14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sng" cap="none" strike="noStrike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5"/>
              </a:rPr>
              <a:t>https://malfaro2.github.io/</a:t>
            </a:r>
            <a:r>
              <a:rPr lang="en" u="sng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6"/>
              </a:rPr>
              <a:t>Trieste2021</a:t>
            </a:r>
            <a:r>
              <a:rPr b="0" i="0" lang="en" sz="1400" u="sng" cap="none" strike="noStrike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7"/>
              </a:rPr>
              <a:t>_R/</a:t>
            </a:r>
            <a:endParaRPr b="0" i="0" sz="14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6" name="Google Shape;56;p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803450" y="4153313"/>
            <a:ext cx="2076450" cy="771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5435025" y="2749544"/>
            <a:ext cx="2381311" cy="490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5370950" y="2069444"/>
            <a:ext cx="1507274" cy="528426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7117723" y="2069448"/>
            <a:ext cx="681830" cy="5284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