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g7rGlU5P8N55KXfrFBbRP7/Ovw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malfaro2.github.io" TargetMode="External"/><Relationship Id="rId4" Type="http://schemas.openxmlformats.org/officeDocument/2006/relationships/hyperlink" Target="https://datacarpentry.org/r-socialsci/" TargetMode="External"/><Relationship Id="rId11" Type="http://schemas.openxmlformats.org/officeDocument/2006/relationships/image" Target="../media/image2.png"/><Relationship Id="rId10" Type="http://schemas.openxmlformats.org/officeDocument/2006/relationships/image" Target="../media/image1.png"/><Relationship Id="rId9" Type="http://schemas.openxmlformats.org/officeDocument/2006/relationships/image" Target="../media/image4.png"/><Relationship Id="rId5" Type="http://schemas.openxmlformats.org/officeDocument/2006/relationships/hyperlink" Target="https://malfaro2.github.io/Pretoria_R/" TargetMode="External"/><Relationship Id="rId6" Type="http://schemas.openxmlformats.org/officeDocument/2006/relationships/hyperlink" Target="https://malfaro2.github.io/Pretoria_R/" TargetMode="External"/><Relationship Id="rId7" Type="http://schemas.openxmlformats.org/officeDocument/2006/relationships/hyperlink" Target="https://malfaro2.github.io/Pretoria_R/" TargetMode="External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720475" y="532175"/>
            <a:ext cx="74445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" sz="2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R for Social Scientists</a:t>
            </a:r>
            <a:endParaRPr b="1" i="0" sz="2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CODATA-RDA Research Data Science Schools - </a:t>
            </a:r>
            <a:r>
              <a:rPr lang="en" sz="2600">
                <a:latin typeface="Verdana"/>
                <a:ea typeface="Verdana"/>
                <a:cs typeface="Verdana"/>
                <a:sym typeface="Verdana"/>
              </a:rPr>
              <a:t>Trieste</a:t>
            </a:r>
            <a:r>
              <a:rPr b="0" i="0" lang="en" sz="26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2021</a:t>
            </a:r>
            <a:endParaRPr b="0" i="0" sz="2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738950" y="2319425"/>
            <a:ext cx="47382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Materials: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About the Instructor: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https://malfaro2.github.io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Class Notes: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4"/>
              </a:rPr>
              <a:t>https://datacarpentry.org/r-socialsci/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Video Recordings Summary: 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5"/>
              </a:rPr>
              <a:t>https://malfaro2.github.io/</a:t>
            </a:r>
            <a:r>
              <a:rPr lang="en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6"/>
              </a:rPr>
              <a:t>Trieste2021</a:t>
            </a:r>
            <a:r>
              <a:rPr b="0" i="0" lang="en" sz="14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7"/>
              </a:rPr>
              <a:t>_R/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803450" y="4153313"/>
            <a:ext cx="2076450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435025" y="2749544"/>
            <a:ext cx="2381311" cy="4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370950" y="2069444"/>
            <a:ext cx="1507274" cy="528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117723" y="2069448"/>
            <a:ext cx="681830" cy="528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